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99" r:id="rId2"/>
    <p:sldId id="337" r:id="rId3"/>
    <p:sldId id="336" r:id="rId4"/>
    <p:sldId id="349" r:id="rId5"/>
    <p:sldId id="339" r:id="rId6"/>
    <p:sldId id="357" r:id="rId7"/>
    <p:sldId id="350" r:id="rId8"/>
    <p:sldId id="356" r:id="rId9"/>
    <p:sldId id="342" r:id="rId10"/>
  </p:sldIdLst>
  <p:sldSz cx="12192000" cy="6858000"/>
  <p:notesSz cx="6858000" cy="9144000"/>
  <p:embeddedFontLst>
    <p:embeddedFont>
      <p:font typeface="210 네버랜드 B" panose="02020603020101020101" pitchFamily="18" charset="-127"/>
      <p:regular r:id="rId12"/>
    </p:embeddedFont>
    <p:embeddedFont>
      <p:font typeface="Segoe UI Black" panose="020B0A02040204020203" pitchFamily="34" charset="0"/>
      <p:bold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스웨거 TTF" panose="020B0600000101010101" pitchFamily="50" charset="-127"/>
      <p:regular r:id="rId17"/>
    </p:embeddedFont>
    <p:embeddedFont>
      <p:font typeface="에스코어 드림 9 Black" panose="020B0A03030302020204" pitchFamily="34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CF"/>
    <a:srgbClr val="E6E6E6"/>
    <a:srgbClr val="E6CBF5"/>
    <a:srgbClr val="F8CBAD"/>
    <a:srgbClr val="FFFFFF"/>
    <a:srgbClr val="E654CA"/>
    <a:srgbClr val="C275F1"/>
    <a:srgbClr val="9B80E0"/>
    <a:srgbClr val="7650D4"/>
    <a:srgbClr val="B48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0398" autoAdjust="0"/>
  </p:normalViewPr>
  <p:slideViewPr>
    <p:cSldViewPr snapToGrid="0">
      <p:cViewPr varScale="1">
        <p:scale>
          <a:sx n="103" d="100"/>
          <a:sy n="103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CD541-4409-4B45-B32B-21E09997A391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9A2D1-0D9A-466F-9CEE-05C36706B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1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1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6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35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9A2D1-0D9A-466F-9CEE-05C36706B66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5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49963-30C0-4AEE-BEAE-5C55C8FC8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8CB148-6B7B-43C2-8B58-4F07D6447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100CC-A95B-4F55-B06B-560CDF80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BD0EC-9CB2-454D-9F86-FEB59201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3DB8E-F1FD-4E79-817F-5A3AE2CB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0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E0088-01A1-42B7-8B51-B046897E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0475-06D2-4252-9A76-6EA3FD1CD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58BA7E-B8B7-4E3E-80E7-69033578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D4068-28CF-48C0-BCC5-644D627C7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1E54C-E68D-49EB-9F5F-99D18938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3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66B389-F311-4A88-B11E-9F20A3578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31CD7-4F40-4194-9045-505CA22C3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EE29B-376F-42D2-81A1-BB8CF320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88667-D5C1-4B9D-AD30-3E9201022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DE20F-383C-4D1E-B58B-4F4B5721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9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28252-4989-42D3-B998-874462A5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DAAFD-8B87-4BCE-876D-63CB6F66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3952C-FA3A-4A16-B448-3B218BC5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B0D03E-6A51-4782-A6C6-8E313CD0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667FA-1D8F-40B2-A869-ABC32D8A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4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AA576-F73F-4771-B540-F4E1E37F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3C7DB6-0553-481F-9D8C-0A2EE876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A4A2D-9AAF-40B3-A5C0-9EFF525D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513AA-0726-42A4-ADD4-E9784CDC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8B8DF-7CCE-4AF5-BD2C-367238D6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08066-D46D-4C34-A0E9-C5AE46AB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F95FA-5E94-4862-BE33-1626DB6E6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CDE6A7-61B6-44DE-BF65-64607576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7CA408-EA25-483F-8A51-2CC516DA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EDE80D-263D-4CB4-85DB-C04B4771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C582F-78E3-4F56-8F8F-2B67DC8D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38083-ED99-49F5-9851-1AA29596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9515AD-63FE-4E8D-8328-157844DD6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F6366E-5538-4EA0-A076-8D5E8C2C7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597856-3063-4BE7-A4EE-E8ED352C5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339AE-BC0A-4AEA-8921-9A84B5463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41B00A-6E5E-4AF9-86B6-9B7F6B85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F9E51E-6AAC-4B55-94FC-6906ED56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F6AF27-240F-4434-89F4-32126961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F0BF8-38B5-4A2F-BE10-EBC6AC1E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265F59-7135-4A31-AB04-38EBF663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C2289A-21B5-43ED-BB29-D7E81D03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0E1FDD-B5EF-4650-AEB3-82A58DFE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47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A3B636-E0E2-4078-8F66-DB5E17BE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811E64-F6B5-4D30-83A2-90175E21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93E53-4EEB-4E02-B459-C3585B35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2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25AEE-376A-4DCA-BC76-2B5CF185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857B3-F2E0-4189-AD17-0DCF053F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30EFD1-1212-4F36-A5EC-63CDC2288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A69A45-E0A6-435F-98A6-A633BFEC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7B695-212B-41F6-B64E-FAABE8B7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1E9DFA-432D-4588-9AD8-1A70F926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6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E539C-D0AE-4C2E-80E9-9C646DCF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B7392-E9B0-4E43-BE19-EAE52C017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12CF5-F86A-4679-8867-BB80D7C3D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0155A0-057E-4A48-AACA-24245D75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A03B0D-77A3-435F-BBD5-396C68E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E3CFD-08F6-4FCF-99EA-FF80E1B2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3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92E783-CBB1-4B23-8B36-6403CA028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DA280-95E4-4B09-8885-74D651F53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EA5DF-CDD0-400E-9EF3-1E3BFA73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BFF26-7EFA-4712-AC76-4A3541E0418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663F1-19C1-4AB0-B310-045188141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D604F-17C6-456F-805E-1156DC53E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5FFEA-0A3A-475E-B672-E02B2B0A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jp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24" Type="http://schemas.openxmlformats.org/officeDocument/2006/relationships/image" Target="../media/image31.jp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jpg"/><Relationship Id="rId10" Type="http://schemas.openxmlformats.org/officeDocument/2006/relationships/image" Target="../media/image17.jp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g"/><Relationship Id="rId22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793340-9E33-4156-89A8-FEAAC07E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F0945-24D1-483B-B5F6-DF2B934AED8D}"/>
              </a:ext>
            </a:extLst>
          </p:cNvPr>
          <p:cNvSpPr txBox="1"/>
          <p:nvPr/>
        </p:nvSpPr>
        <p:spPr>
          <a:xfrm>
            <a:off x="488640" y="592244"/>
            <a:ext cx="63792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마음만은 </a:t>
            </a:r>
            <a:r>
              <a:rPr lang="en-US" altLang="ko-KR" sz="66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TOP </a:t>
            </a:r>
            <a:r>
              <a:rPr lang="ko-KR" altLang="en-US" sz="40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개발자</a:t>
            </a: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5C3ACA06-5217-4CE4-BB1B-71EEB446898D}"/>
              </a:ext>
            </a:extLst>
          </p:cNvPr>
          <p:cNvSpPr txBox="1"/>
          <p:nvPr/>
        </p:nvSpPr>
        <p:spPr>
          <a:xfrm rot="16200000">
            <a:off x="11600060" y="6163423"/>
            <a:ext cx="78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27C706D0-7EFF-4CF6-8C5D-69D0139CD4A6}"/>
              </a:ext>
            </a:extLst>
          </p:cNvPr>
          <p:cNvSpPr txBox="1"/>
          <p:nvPr/>
        </p:nvSpPr>
        <p:spPr>
          <a:xfrm>
            <a:off x="4886518" y="1530963"/>
            <a:ext cx="1981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B02D8-7930-4173-B058-1161A01BEA3E}"/>
              </a:ext>
            </a:extLst>
          </p:cNvPr>
          <p:cNvSpPr txBox="1"/>
          <p:nvPr/>
        </p:nvSpPr>
        <p:spPr>
          <a:xfrm>
            <a:off x="9022702" y="49473"/>
            <a:ext cx="3165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Ver.Spring</a:t>
            </a:r>
          </a:p>
        </p:txBody>
      </p:sp>
    </p:spTree>
    <p:extLst>
      <p:ext uri="{BB962C8B-B14F-4D97-AF65-F5344CB8AC3E}">
        <p14:creationId xmlns:p14="http://schemas.microsoft.com/office/powerpoint/2010/main" val="394443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3006666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1FC0DCC-681B-4CDD-8855-B3049281ABA5}"/>
              </a:ext>
            </a:extLst>
          </p:cNvPr>
          <p:cNvGrpSpPr/>
          <p:nvPr/>
        </p:nvGrpSpPr>
        <p:grpSpPr>
          <a:xfrm>
            <a:off x="1205181" y="4064494"/>
            <a:ext cx="2898396" cy="461665"/>
            <a:chOff x="1275128" y="1948838"/>
            <a:chExt cx="2898396" cy="46166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01DAA1E-DCE5-4745-A9A8-7E261AC5511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B01B34D-D4A5-4C82-A537-4B19E5B70C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7D1F47-F105-4F48-B4D0-1746EB77D42F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DB</a:t>
              </a:r>
              <a:endParaRPr lang="ko-KR" altLang="en-US" sz="240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271ABBC4-93AF-42DE-9941-0C0C57BE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24" y="1557791"/>
            <a:ext cx="5279741" cy="315175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B29EF36-0789-4EBA-81A6-50DF5ADA0BCB}"/>
              </a:ext>
            </a:extLst>
          </p:cNvPr>
          <p:cNvSpPr txBox="1"/>
          <p:nvPr/>
        </p:nvSpPr>
        <p:spPr>
          <a:xfrm>
            <a:off x="5557689" y="5059978"/>
            <a:ext cx="4868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 &gt; SPRING </a:t>
            </a:r>
            <a:r>
              <a:rPr lang="en-US" altLang="ko-KR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(REFACTORING)</a:t>
            </a:r>
            <a:r>
              <a:rPr lang="ko-KR" altLang="en-US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en-US" altLang="ko-KR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개발자도구 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Review WebSite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ABBED1-CE0C-461A-8B0C-C1DEF8F6A681}"/>
              </a:ext>
            </a:extLst>
          </p:cNvPr>
          <p:cNvSpPr txBox="1"/>
          <p:nvPr/>
        </p:nvSpPr>
        <p:spPr>
          <a:xfrm>
            <a:off x="9301568" y="1044996"/>
            <a:ext cx="2327291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33FCF-ADE1-4915-8722-AB2D0311FAB0}"/>
              </a:ext>
            </a:extLst>
          </p:cNvPr>
          <p:cNvSpPr txBox="1"/>
          <p:nvPr/>
        </p:nvSpPr>
        <p:spPr>
          <a:xfrm>
            <a:off x="285516" y="1066797"/>
            <a:ext cx="3394044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C730E-C06E-417C-AB4A-FE19F48C27C2}"/>
              </a:ext>
            </a:extLst>
          </p:cNvPr>
          <p:cNvSpPr txBox="1"/>
          <p:nvPr/>
        </p:nvSpPr>
        <p:spPr>
          <a:xfrm>
            <a:off x="3113096" y="1202174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37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1D608-A761-4200-8DC4-EE1F02CFBFD0}"/>
              </a:ext>
            </a:extLst>
          </p:cNvPr>
          <p:cNvSpPr txBox="1"/>
          <p:nvPr/>
        </p:nvSpPr>
        <p:spPr>
          <a:xfrm>
            <a:off x="10178846" y="6230766"/>
            <a:ext cx="181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149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B6B3DD-58C9-423C-A35E-AE20ECE4B4CD}"/>
              </a:ext>
            </a:extLst>
          </p:cNvPr>
          <p:cNvSpPr txBox="1"/>
          <p:nvPr/>
        </p:nvSpPr>
        <p:spPr>
          <a:xfrm>
            <a:off x="9580963" y="897520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968D8-E41F-42CE-9D8B-B66D010BF5BB}"/>
              </a:ext>
            </a:extLst>
          </p:cNvPr>
          <p:cNvSpPr txBox="1"/>
          <p:nvPr/>
        </p:nvSpPr>
        <p:spPr>
          <a:xfrm>
            <a:off x="861470" y="889213"/>
            <a:ext cx="132799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Command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FEA696-71E4-4C46-B39D-836DA15D8898}"/>
              </a:ext>
            </a:extLst>
          </p:cNvPr>
          <p:cNvSpPr txBox="1"/>
          <p:nvPr/>
        </p:nvSpPr>
        <p:spPr>
          <a:xfrm>
            <a:off x="3809488" y="1066798"/>
            <a:ext cx="1896963" cy="234439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8B5AA1-4AE8-4FAF-8448-25063C7CEE1E}"/>
              </a:ext>
            </a:extLst>
          </p:cNvPr>
          <p:cNvSpPr txBox="1"/>
          <p:nvPr/>
        </p:nvSpPr>
        <p:spPr>
          <a:xfrm>
            <a:off x="3929901" y="930337"/>
            <a:ext cx="12428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Controller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BFC3EF-7303-4F05-8346-7AACC2C393E1}"/>
              </a:ext>
            </a:extLst>
          </p:cNvPr>
          <p:cNvSpPr txBox="1"/>
          <p:nvPr/>
        </p:nvSpPr>
        <p:spPr>
          <a:xfrm>
            <a:off x="5845513" y="1066797"/>
            <a:ext cx="3215436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2869D0-E64C-4A15-A556-655ED59A97CB}"/>
              </a:ext>
            </a:extLst>
          </p:cNvPr>
          <p:cNvSpPr txBox="1"/>
          <p:nvPr/>
        </p:nvSpPr>
        <p:spPr>
          <a:xfrm>
            <a:off x="5965927" y="930337"/>
            <a:ext cx="18128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DAO / MAPPER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4A2EA1-EE1D-434C-9808-8056FA061858}"/>
              </a:ext>
            </a:extLst>
          </p:cNvPr>
          <p:cNvSpPr txBox="1"/>
          <p:nvPr/>
        </p:nvSpPr>
        <p:spPr>
          <a:xfrm>
            <a:off x="5158959" y="1160797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15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3B81FE-1363-4C00-A10A-49965930B671}"/>
              </a:ext>
            </a:extLst>
          </p:cNvPr>
          <p:cNvSpPr txBox="1"/>
          <p:nvPr/>
        </p:nvSpPr>
        <p:spPr>
          <a:xfrm>
            <a:off x="3808220" y="3785778"/>
            <a:ext cx="1896963" cy="234439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AED7B6-1BE4-47FD-8514-88F7A771E957}"/>
              </a:ext>
            </a:extLst>
          </p:cNvPr>
          <p:cNvSpPr txBox="1"/>
          <p:nvPr/>
        </p:nvSpPr>
        <p:spPr>
          <a:xfrm>
            <a:off x="3958955" y="3618857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DTO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A71A69-18E0-4231-9FF0-7327BDC88940}"/>
              </a:ext>
            </a:extLst>
          </p:cNvPr>
          <p:cNvSpPr txBox="1"/>
          <p:nvPr/>
        </p:nvSpPr>
        <p:spPr>
          <a:xfrm>
            <a:off x="5157692" y="3767780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14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AF1B14-913A-437A-AEC7-A8B27EB0B05C}"/>
              </a:ext>
            </a:extLst>
          </p:cNvPr>
          <p:cNvSpPr txBox="1"/>
          <p:nvPr/>
        </p:nvSpPr>
        <p:spPr>
          <a:xfrm>
            <a:off x="7979292" y="3003659"/>
            <a:ext cx="954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DAO 17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EC7F74-6401-4766-8896-D234C7123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188" y="1405352"/>
            <a:ext cx="1336656" cy="18522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382359-F7AD-476A-8083-FE01CEC0E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411" y="4764751"/>
            <a:ext cx="1202547" cy="11438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3DE0BAE-7627-40E7-8E65-7B04B139A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7" y="1539556"/>
            <a:ext cx="1820818" cy="42788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12D7906-EF0B-41CB-8A95-0AC124039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347" y="1405351"/>
            <a:ext cx="1571149" cy="2245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E6722A-EBA7-46C2-A20F-7BE708B1D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28" y="3814046"/>
            <a:ext cx="1571149" cy="211225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75D55D-DD98-44A7-B63B-1DFDFDA71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47" y="4070326"/>
            <a:ext cx="1366124" cy="177530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CF6AB7B-C050-4055-ABDD-F2C0928789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43" y="1615852"/>
            <a:ext cx="1174135" cy="300307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D4C64DE-9C35-402C-8449-562358681978}"/>
              </a:ext>
            </a:extLst>
          </p:cNvPr>
          <p:cNvSpPr txBox="1"/>
          <p:nvPr/>
        </p:nvSpPr>
        <p:spPr>
          <a:xfrm>
            <a:off x="10975452" y="1141933"/>
            <a:ext cx="5487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49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68A4055-B9D5-4524-94BE-8B2308F0A355}"/>
              </a:ext>
            </a:extLst>
          </p:cNvPr>
          <p:cNvSpPr txBox="1"/>
          <p:nvPr/>
        </p:nvSpPr>
        <p:spPr>
          <a:xfrm>
            <a:off x="7979293" y="4566918"/>
            <a:ext cx="8288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MAPPER</a:t>
            </a:r>
          </a:p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17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07042" y="494949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01E6C-23D8-450E-A056-EE6284F0B55B}"/>
              </a:ext>
            </a:extLst>
          </p:cNvPr>
          <p:cNvSpPr txBox="1"/>
          <p:nvPr/>
        </p:nvSpPr>
        <p:spPr>
          <a:xfrm>
            <a:off x="683564" y="4683185"/>
            <a:ext cx="4467945" cy="150935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17BB766-2A39-440F-9FFF-AFB92E44E87C}"/>
              </a:ext>
            </a:extLst>
          </p:cNvPr>
          <p:cNvSpPr txBox="1"/>
          <p:nvPr/>
        </p:nvSpPr>
        <p:spPr>
          <a:xfrm>
            <a:off x="5270342" y="1014389"/>
            <a:ext cx="2544254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C3507A-3C03-410E-AC85-27A45F4DF55A}"/>
              </a:ext>
            </a:extLst>
          </p:cNvPr>
          <p:cNvSpPr txBox="1"/>
          <p:nvPr/>
        </p:nvSpPr>
        <p:spPr>
          <a:xfrm>
            <a:off x="7522472" y="4706959"/>
            <a:ext cx="2139992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F2D245-8F38-4FC1-94FC-61AF5C83C729}"/>
              </a:ext>
            </a:extLst>
          </p:cNvPr>
          <p:cNvSpPr txBox="1"/>
          <p:nvPr/>
        </p:nvSpPr>
        <p:spPr>
          <a:xfrm>
            <a:off x="9909092" y="992671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3759CC-8764-49DF-BB68-D5E803892782}"/>
              </a:ext>
            </a:extLst>
          </p:cNvPr>
          <p:cNvSpPr txBox="1"/>
          <p:nvPr/>
        </p:nvSpPr>
        <p:spPr>
          <a:xfrm>
            <a:off x="6955899" y="2785173"/>
            <a:ext cx="2667513" cy="1519667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AFFE4A-D278-4958-964C-9F788ADA077E}"/>
              </a:ext>
            </a:extLst>
          </p:cNvPr>
          <p:cNvSpPr txBox="1"/>
          <p:nvPr/>
        </p:nvSpPr>
        <p:spPr>
          <a:xfrm>
            <a:off x="4189249" y="2810867"/>
            <a:ext cx="2571286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B2AE8-1EF5-4340-ADC9-CE5084A5862E}"/>
              </a:ext>
            </a:extLst>
          </p:cNvPr>
          <p:cNvSpPr txBox="1"/>
          <p:nvPr/>
        </p:nvSpPr>
        <p:spPr>
          <a:xfrm>
            <a:off x="8035268" y="1005315"/>
            <a:ext cx="1683783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902545-3E16-419A-842D-C89A688F7A34}"/>
              </a:ext>
            </a:extLst>
          </p:cNvPr>
          <p:cNvSpPr txBox="1"/>
          <p:nvPr/>
        </p:nvSpPr>
        <p:spPr>
          <a:xfrm>
            <a:off x="617641" y="1005315"/>
            <a:ext cx="4392898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F48213-584B-4DE1-B10A-61D466D9EDD3}"/>
              </a:ext>
            </a:extLst>
          </p:cNvPr>
          <p:cNvSpPr txBox="1"/>
          <p:nvPr/>
        </p:nvSpPr>
        <p:spPr>
          <a:xfrm>
            <a:off x="766263" y="843309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8BBD09-24C0-4416-A2BE-5E91579827DB}"/>
              </a:ext>
            </a:extLst>
          </p:cNvPr>
          <p:cNvSpPr txBox="1"/>
          <p:nvPr/>
        </p:nvSpPr>
        <p:spPr>
          <a:xfrm>
            <a:off x="8674236" y="886020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7" name="Picture 2" descr="Java]Java String 사용시 주의점 · Ryulth">
            <a:extLst>
              <a:ext uri="{FF2B5EF4-FFF2-40B4-BE49-F238E27FC236}">
                <a16:creationId xmlns:a16="http://schemas.microsoft.com/office/drawing/2014/main" id="{6B80A913-9D7D-4AF7-99C8-D4A00E4D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1" y="1464378"/>
            <a:ext cx="730718" cy="40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ATABASE] MySQL이란 + 명령어">
            <a:extLst>
              <a:ext uri="{FF2B5EF4-FFF2-40B4-BE49-F238E27FC236}">
                <a16:creationId xmlns:a16="http://schemas.microsoft.com/office/drawing/2014/main" id="{80C8C60D-8D04-4197-B8A1-F373FC90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27" y="1324265"/>
            <a:ext cx="727101" cy="3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2540BF09-E2DD-463D-B0A7-9916AB3C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69" y="3081563"/>
            <a:ext cx="1070694" cy="2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iro - Productivity Tools Review">
            <a:extLst>
              <a:ext uri="{FF2B5EF4-FFF2-40B4-BE49-F238E27FC236}">
                <a16:creationId xmlns:a16="http://schemas.microsoft.com/office/drawing/2014/main" id="{F962A07F-7E9F-4DE6-A4E7-665A8D1E7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4215329" y="3559921"/>
            <a:ext cx="1218816" cy="3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JSP😇">
            <a:extLst>
              <a:ext uri="{FF2B5EF4-FFF2-40B4-BE49-F238E27FC236}">
                <a16:creationId xmlns:a16="http://schemas.microsoft.com/office/drawing/2014/main" id="{91649A24-EFB2-45A4-8F1A-00114EA9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35" y="1397124"/>
            <a:ext cx="771784" cy="77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009B23-73FE-4380-A987-0EAECF7CF98F}"/>
              </a:ext>
            </a:extLst>
          </p:cNvPr>
          <p:cNvSpPr txBox="1"/>
          <p:nvPr/>
        </p:nvSpPr>
        <p:spPr>
          <a:xfrm>
            <a:off x="8183458" y="1701182"/>
            <a:ext cx="1166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8.0.23</a:t>
            </a:r>
          </a:p>
        </p:txBody>
      </p:sp>
      <p:pic>
        <p:nvPicPr>
          <p:cNvPr id="66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BD9DD644-5B52-4CF9-960C-007EE240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817" y="1337114"/>
            <a:ext cx="569430" cy="5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23144E4-E75C-4977-9FE4-CFE4B116527D}"/>
              </a:ext>
            </a:extLst>
          </p:cNvPr>
          <p:cNvSpPr txBox="1"/>
          <p:nvPr/>
        </p:nvSpPr>
        <p:spPr>
          <a:xfrm>
            <a:off x="10338363" y="1856748"/>
            <a:ext cx="1218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Tomcat</a:t>
            </a:r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8.5ver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0EBAF4-D3A5-439D-84EF-B187A7B5F8BA}"/>
              </a:ext>
            </a:extLst>
          </p:cNvPr>
          <p:cNvSpPr txBox="1"/>
          <p:nvPr/>
        </p:nvSpPr>
        <p:spPr>
          <a:xfrm>
            <a:off x="1043586" y="1857241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JAVA 11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7BD2A5F-5E8C-4977-85C0-A6A21511A8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0748" y="2970527"/>
            <a:ext cx="936908" cy="45824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5B6A8BE-3835-4C59-B287-81806AC3CE33}"/>
              </a:ext>
            </a:extLst>
          </p:cNvPr>
          <p:cNvSpPr txBox="1"/>
          <p:nvPr/>
        </p:nvSpPr>
        <p:spPr>
          <a:xfrm>
            <a:off x="7413477" y="2672368"/>
            <a:ext cx="9665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4F2EE1E-B938-4F6F-8963-29580236C6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76" y="3128552"/>
            <a:ext cx="1783586" cy="48368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03B76E7-9E96-40D3-929C-23194E5CB224}"/>
              </a:ext>
            </a:extLst>
          </p:cNvPr>
          <p:cNvSpPr txBox="1"/>
          <p:nvPr/>
        </p:nvSpPr>
        <p:spPr>
          <a:xfrm>
            <a:off x="4716746" y="2673298"/>
            <a:ext cx="996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협업툴</a:t>
            </a:r>
            <a:endParaRPr lang="en-US" altLang="ko-KR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C42F56-212E-46EE-B393-0E455C8E7492}"/>
              </a:ext>
            </a:extLst>
          </p:cNvPr>
          <p:cNvSpPr txBox="1"/>
          <p:nvPr/>
        </p:nvSpPr>
        <p:spPr>
          <a:xfrm>
            <a:off x="1117401" y="4555937"/>
            <a:ext cx="109483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Frimework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B9AAF5-6369-43D9-A8B1-93B65112C921}"/>
              </a:ext>
            </a:extLst>
          </p:cNvPr>
          <p:cNvSpPr txBox="1"/>
          <p:nvPr/>
        </p:nvSpPr>
        <p:spPr>
          <a:xfrm>
            <a:off x="10390025" y="887953"/>
            <a:ext cx="8600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SERVER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481642-6843-40BB-B84A-C3AE2E454A1D}"/>
              </a:ext>
            </a:extLst>
          </p:cNvPr>
          <p:cNvSpPr txBox="1"/>
          <p:nvPr/>
        </p:nvSpPr>
        <p:spPr>
          <a:xfrm>
            <a:off x="7849646" y="4606227"/>
            <a:ext cx="158133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아이콘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포맷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49EB83-E435-4749-BF86-341EF21AFA39}"/>
              </a:ext>
            </a:extLst>
          </p:cNvPr>
          <p:cNvSpPr txBox="1"/>
          <p:nvPr/>
        </p:nvSpPr>
        <p:spPr>
          <a:xfrm>
            <a:off x="5624141" y="4678174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7A0CF30-566E-4E2A-AF6E-D46CB1A73114}"/>
              </a:ext>
            </a:extLst>
          </p:cNvPr>
          <p:cNvSpPr txBox="1"/>
          <p:nvPr/>
        </p:nvSpPr>
        <p:spPr>
          <a:xfrm>
            <a:off x="6027419" y="4537635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Plugin</a:t>
            </a:r>
          </a:p>
        </p:txBody>
      </p:sp>
      <p:pic>
        <p:nvPicPr>
          <p:cNvPr id="77" name="Picture 2" descr="how to make a website with javascript">
            <a:extLst>
              <a:ext uri="{FF2B5EF4-FFF2-40B4-BE49-F238E27FC236}">
                <a16:creationId xmlns:a16="http://schemas.microsoft.com/office/drawing/2014/main" id="{19FA3961-C4D9-4B6A-9491-5D0C4E202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7" t="21907" r="5955" b="17004"/>
          <a:stretch/>
        </p:blipFill>
        <p:spPr bwMode="auto">
          <a:xfrm>
            <a:off x="1855235" y="1248967"/>
            <a:ext cx="775139" cy="1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Servlet 이란? | Developer">
            <a:extLst>
              <a:ext uri="{FF2B5EF4-FFF2-40B4-BE49-F238E27FC236}">
                <a16:creationId xmlns:a16="http://schemas.microsoft.com/office/drawing/2014/main" id="{E5C25C65-7118-4699-BF56-6292E932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04" y="1272489"/>
            <a:ext cx="1093151" cy="8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how to make a website with javascript">
            <a:extLst>
              <a:ext uri="{FF2B5EF4-FFF2-40B4-BE49-F238E27FC236}">
                <a16:creationId xmlns:a16="http://schemas.microsoft.com/office/drawing/2014/main" id="{C9E028A7-43BC-4E1D-8EDC-AD037D387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17261" r="66145" b="21650"/>
          <a:stretch/>
        </p:blipFill>
        <p:spPr bwMode="auto">
          <a:xfrm>
            <a:off x="5561319" y="1040175"/>
            <a:ext cx="968917" cy="138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ow to make a website with javascript">
            <a:extLst>
              <a:ext uri="{FF2B5EF4-FFF2-40B4-BE49-F238E27FC236}">
                <a16:creationId xmlns:a16="http://schemas.microsoft.com/office/drawing/2014/main" id="{48AB2ECB-B0DF-4987-A8D9-846B0151B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4" t="22348" r="35987" b="17179"/>
          <a:stretch/>
        </p:blipFill>
        <p:spPr bwMode="auto">
          <a:xfrm>
            <a:off x="6651298" y="1120308"/>
            <a:ext cx="968917" cy="13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>
            <a:extLst>
              <a:ext uri="{FF2B5EF4-FFF2-40B4-BE49-F238E27FC236}">
                <a16:creationId xmlns:a16="http://schemas.microsoft.com/office/drawing/2014/main" id="{80E57B64-09A9-44AE-A86D-1FAF93350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39" y="5625661"/>
            <a:ext cx="1445317" cy="35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F953D244-97D2-4099-A19D-D1EF524F9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34" y="5336339"/>
            <a:ext cx="1025179" cy="267048"/>
          </a:xfrm>
          <a:prstGeom prst="rect">
            <a:avLst/>
          </a:prstGeom>
        </p:spPr>
      </p:pic>
      <p:pic>
        <p:nvPicPr>
          <p:cNvPr id="103" name="Picture 2">
            <a:extLst>
              <a:ext uri="{FF2B5EF4-FFF2-40B4-BE49-F238E27FC236}">
                <a16:creationId xmlns:a16="http://schemas.microsoft.com/office/drawing/2014/main" id="{D8A0C260-0361-4C5C-955E-1578C489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469" y="4832936"/>
            <a:ext cx="1178451" cy="56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Bootstrap(부트스트랩) 설치 | protect-me">
            <a:extLst>
              <a:ext uri="{FF2B5EF4-FFF2-40B4-BE49-F238E27FC236}">
                <a16:creationId xmlns:a16="http://schemas.microsoft.com/office/drawing/2014/main" id="{BD0207E5-5423-4F47-9D1F-715C04EA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47" y="5502017"/>
            <a:ext cx="1221155" cy="64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8A661566-66B1-4DDD-BEB6-A653401E8F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46" y="3727640"/>
            <a:ext cx="2113218" cy="441019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30F7BA6-CBEE-4905-B34B-6D39E12FB21C}"/>
              </a:ext>
            </a:extLst>
          </p:cNvPr>
          <p:cNvSpPr txBox="1"/>
          <p:nvPr/>
        </p:nvSpPr>
        <p:spPr>
          <a:xfrm>
            <a:off x="5470756" y="854171"/>
            <a:ext cx="16837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Mark-up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4E25903-8A32-48CF-A6D9-D29EBE8D8498}"/>
              </a:ext>
            </a:extLst>
          </p:cNvPr>
          <p:cNvSpPr txBox="1"/>
          <p:nvPr/>
        </p:nvSpPr>
        <p:spPr>
          <a:xfrm>
            <a:off x="669273" y="2817573"/>
            <a:ext cx="3255119" cy="150935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FB7B0632-416C-4AFA-B172-A87250AD0D6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42" y="3155011"/>
            <a:ext cx="760459" cy="71129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1748BCD-DEA3-45C9-8B14-90AC31C1BD07}"/>
              </a:ext>
            </a:extLst>
          </p:cNvPr>
          <p:cNvSpPr txBox="1"/>
          <p:nvPr/>
        </p:nvSpPr>
        <p:spPr>
          <a:xfrm>
            <a:off x="838073" y="2716765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pic>
        <p:nvPicPr>
          <p:cNvPr id="111" name="Picture 2" descr="post-thumbnail">
            <a:extLst>
              <a:ext uri="{FF2B5EF4-FFF2-40B4-BE49-F238E27FC236}">
                <a16:creationId xmlns:a16="http://schemas.microsoft.com/office/drawing/2014/main" id="{AEEDEDEA-B529-4261-B486-FDA4F4AA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78" y="3080728"/>
            <a:ext cx="2352204" cy="98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1A8560E8-28BB-41A5-AE7F-861C8A0E09E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6"/>
          <a:stretch/>
        </p:blipFill>
        <p:spPr>
          <a:xfrm>
            <a:off x="7600502" y="5087454"/>
            <a:ext cx="982784" cy="53820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C3F8F520-04D5-4575-A804-5AAC0B17F9F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1"/>
          <a:stretch/>
        </p:blipFill>
        <p:spPr>
          <a:xfrm>
            <a:off x="7719853" y="5628721"/>
            <a:ext cx="1369983" cy="48756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89A163A-30C2-46EF-ADDD-B339855DD7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44" y="5022310"/>
            <a:ext cx="1240222" cy="591043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E760A918-5DA5-4878-8C10-865D2BE1277B}"/>
              </a:ext>
            </a:extLst>
          </p:cNvPr>
          <p:cNvSpPr txBox="1"/>
          <p:nvPr/>
        </p:nvSpPr>
        <p:spPr>
          <a:xfrm>
            <a:off x="9894048" y="2795485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5BDE77-299D-4E4C-9A1B-92D9C335F9C6}"/>
              </a:ext>
            </a:extLst>
          </p:cNvPr>
          <p:cNvSpPr txBox="1"/>
          <p:nvPr/>
        </p:nvSpPr>
        <p:spPr>
          <a:xfrm>
            <a:off x="10297326" y="2654946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주소</a:t>
            </a:r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4CCBDE72-5325-478B-879D-3458885733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975" y="3082600"/>
            <a:ext cx="1289078" cy="593757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260DCAD8-4E64-4194-AE7E-BA08AF9E01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940" y="5012017"/>
            <a:ext cx="1278113" cy="29586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E77679F8-ABF8-4767-8EC4-10D55FA40A5D}"/>
              </a:ext>
            </a:extLst>
          </p:cNvPr>
          <p:cNvSpPr txBox="1"/>
          <p:nvPr/>
        </p:nvSpPr>
        <p:spPr>
          <a:xfrm>
            <a:off x="9913884" y="4698372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50861E4-3055-456C-BCC7-8C5B61796712}"/>
              </a:ext>
            </a:extLst>
          </p:cNvPr>
          <p:cNvSpPr txBox="1"/>
          <p:nvPr/>
        </p:nvSpPr>
        <p:spPr>
          <a:xfrm>
            <a:off x="10317162" y="4557833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Fonts</a:t>
            </a:r>
          </a:p>
        </p:txBody>
      </p:sp>
      <p:pic>
        <p:nvPicPr>
          <p:cNvPr id="1026" name="Picture 2" descr="spring MVC에서 JSTL 사용하기 | 너드팩토리 블로그">
            <a:extLst>
              <a:ext uri="{FF2B5EF4-FFF2-40B4-BE49-F238E27FC236}">
                <a16:creationId xmlns:a16="http://schemas.microsoft.com/office/drawing/2014/main" id="{5E2DC01B-515D-45D8-B490-99F7F6DE2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03" y="4778381"/>
            <a:ext cx="1380749" cy="723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385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754345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3560165" y="1052906"/>
            <a:ext cx="5364759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4305520" y="883629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695B00-356E-40C8-A9C1-5C2C38FD5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88" y="1529568"/>
            <a:ext cx="4863529" cy="38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1229927" y="941453"/>
            <a:ext cx="2534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동영상 배경 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3AFF9-C41D-41DE-8048-6FBCC044F0B8}"/>
              </a:ext>
            </a:extLst>
          </p:cNvPr>
          <p:cNvSpPr txBox="1"/>
          <p:nvPr/>
        </p:nvSpPr>
        <p:spPr>
          <a:xfrm>
            <a:off x="6095999" y="1099568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69FF69-4D59-457D-90A8-A842A05DA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" y="1726510"/>
            <a:ext cx="5062981" cy="3823685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6674089" y="818342"/>
            <a:ext cx="3075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주소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Ajax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비동기를 활용한 중복체크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7885A3-20D0-4B49-86DD-31185B0E1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93"/>
          <a:stretch/>
        </p:blipFill>
        <p:spPr>
          <a:xfrm>
            <a:off x="6271600" y="1757060"/>
            <a:ext cx="5200732" cy="3865852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118401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6556FA3-5721-47F9-8C3C-46CF2DC660E9}"/>
              </a:ext>
            </a:extLst>
          </p:cNvPr>
          <p:cNvSpPr txBox="1"/>
          <p:nvPr/>
        </p:nvSpPr>
        <p:spPr>
          <a:xfrm>
            <a:off x="327871" y="1099569"/>
            <a:ext cx="11311501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651812" y="942613"/>
            <a:ext cx="850282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Include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Header,Footer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로그인에 따른 메뉴 변경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마우스 위에 있을 시 색변경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319494-8E72-4113-993F-50FD60F0B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7" y="2078068"/>
            <a:ext cx="4784918" cy="3278961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515CBA-CEF9-4722-8433-2F80C61A9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7854" r="571" b="42929"/>
          <a:stretch/>
        </p:blipFill>
        <p:spPr>
          <a:xfrm>
            <a:off x="5638125" y="2078068"/>
            <a:ext cx="1946089" cy="53154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0C6886-D6CA-4438-BDA2-BB2C56D0A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7" t="5678" r="2090" b="44322"/>
          <a:stretch/>
        </p:blipFill>
        <p:spPr>
          <a:xfrm>
            <a:off x="5638125" y="2729256"/>
            <a:ext cx="1946089" cy="540000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60CFAE-2B8D-488A-88C2-A6EE84D3C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93" t="-24" r="1652" b="40652"/>
          <a:stretch/>
        </p:blipFill>
        <p:spPr>
          <a:xfrm>
            <a:off x="5638125" y="3413891"/>
            <a:ext cx="1946089" cy="53154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A3DF84-0221-4699-A1DA-DC521B592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09" y="2170334"/>
            <a:ext cx="2872354" cy="283007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3C7E28-3DEC-469A-9A7D-26CDC70B8F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/>
          <a:stretch/>
        </p:blipFill>
        <p:spPr>
          <a:xfrm>
            <a:off x="7989709" y="2698213"/>
            <a:ext cx="2812970" cy="297230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340782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789076" y="942610"/>
            <a:ext cx="19279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회원관리페이지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3AFF9-C41D-41DE-8048-6FBCC044F0B8}"/>
              </a:ext>
            </a:extLst>
          </p:cNvPr>
          <p:cNvSpPr txBox="1"/>
          <p:nvPr/>
        </p:nvSpPr>
        <p:spPr>
          <a:xfrm>
            <a:off x="6095999" y="1099568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6503894" y="942610"/>
            <a:ext cx="13216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기부페이지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69B807-4580-48CF-9E0B-2A4507B88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7" y="1773181"/>
            <a:ext cx="4442280" cy="1910486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EF7AF2-1BA7-4919-84E2-F23A681A3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1"/>
          <a:stretch/>
        </p:blipFill>
        <p:spPr>
          <a:xfrm>
            <a:off x="6719687" y="3985976"/>
            <a:ext cx="4442279" cy="1220603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6E87BC-3166-457B-A0E8-896907E94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1" y="1728825"/>
            <a:ext cx="4775755" cy="3518342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2396313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2" y="1099569"/>
            <a:ext cx="5551934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839594" y="930292"/>
            <a:ext cx="2534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Mybatis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DI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6720843" y="807180"/>
            <a:ext cx="30755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5FC335-3F7B-4882-832D-AD29568D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48" y="4937269"/>
            <a:ext cx="4926857" cy="470220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B40393-7960-4AF7-90CD-0BCFB592F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05" y="1789065"/>
            <a:ext cx="2748912" cy="2645396"/>
          </a:xfrm>
          <a:prstGeom prst="rect">
            <a:avLst/>
          </a:prstGeom>
          <a:ln w="38100">
            <a:solidFill>
              <a:srgbClr val="FFD7CF"/>
            </a:solidFill>
          </a:ln>
        </p:spPr>
      </p:pic>
    </p:spTree>
    <p:extLst>
      <p:ext uri="{BB962C8B-B14F-4D97-AF65-F5344CB8AC3E}">
        <p14:creationId xmlns:p14="http://schemas.microsoft.com/office/powerpoint/2010/main" val="2679739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124</Words>
  <Application>Microsoft Office PowerPoint</Application>
  <PresentationFormat>와이드스크린</PresentationFormat>
  <Paragraphs>59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에스코어 드림 9 Black</vt:lpstr>
      <vt:lpstr>스웨거 TTF</vt:lpstr>
      <vt:lpstr>맑은 고딕</vt:lpstr>
      <vt:lpstr>210 네버랜드 B</vt:lpstr>
      <vt:lpstr>Arial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RayAri</dc:creator>
  <cp:lastModifiedBy>RayAri</cp:lastModifiedBy>
  <cp:revision>84</cp:revision>
  <dcterms:created xsi:type="dcterms:W3CDTF">2021-05-11T13:46:06Z</dcterms:created>
  <dcterms:modified xsi:type="dcterms:W3CDTF">2021-08-18T18:43:14Z</dcterms:modified>
</cp:coreProperties>
</file>